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Поэтический вечер                               «Милой мамочке моей»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Презентация заседания №2                                          семейного детско – родительского клуба «Мы семья»</a:t>
            </a:r>
            <a:endParaRPr lang="ru-RU" sz="3200" dirty="0"/>
          </a:p>
        </p:txBody>
      </p:sp>
      <p:pic>
        <p:nvPicPr>
          <p:cNvPr id="1026" name="Picture 2" descr="C:\Users\Пользователь\Desktop\детский сад\112NIKON\DSCN3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643314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Мамочка умеет играть на музыкальных инструментах</a:t>
            </a:r>
            <a:endParaRPr lang="ru-RU" sz="2800" dirty="0"/>
          </a:p>
        </p:txBody>
      </p:sp>
      <p:pic>
        <p:nvPicPr>
          <p:cNvPr id="8195" name="Picture 3" descr="C:\Users\Пользователь\Desktop\детский сад\112NIKON\DSCN37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Мамы тоже умеют учить стихи!</a:t>
            </a:r>
            <a:endParaRPr lang="ru-RU" sz="3200" dirty="0"/>
          </a:p>
        </p:txBody>
      </p:sp>
      <p:pic>
        <p:nvPicPr>
          <p:cNvPr id="9218" name="Picture 2" descr="C:\Users\Пользователь\Desktop\детский сад\112NIKON\DSCN36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Не попить ли нам чайку?</a:t>
            </a:r>
            <a:endParaRPr lang="ru-RU" sz="3600" dirty="0"/>
          </a:p>
        </p:txBody>
      </p:sp>
      <p:pic>
        <p:nvPicPr>
          <p:cNvPr id="10242" name="Picture 2" descr="C:\Users\Пользователь\Desktop\детский сад\112NIKON\DSCN36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smtClean="0"/>
              <a:t>Выставка рисунков                                                         «Мамочка и Я – лучшие друзья!»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тик\113NIKON\DSCN3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643050"/>
            <a:ext cx="692948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Цель: воспитание любви                                                                         и заботливого отношения к мамочке.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Задачи:</a:t>
            </a:r>
          </a:p>
          <a:p>
            <a:r>
              <a:rPr lang="ru-RU" sz="2800" dirty="0" smtClean="0"/>
              <a:t>вызывать у ребёнка эмоционально – положительное отношение к мамочке;</a:t>
            </a:r>
          </a:p>
          <a:p>
            <a:r>
              <a:rPr lang="ru-RU" sz="2800" dirty="0" smtClean="0"/>
              <a:t>создавать радостные эмоции при чтении стихов о маме;</a:t>
            </a:r>
          </a:p>
          <a:p>
            <a:r>
              <a:rPr lang="ru-RU" sz="2800" dirty="0" smtClean="0"/>
              <a:t>формировать умение передавать свое отношение к мамочке;</a:t>
            </a:r>
          </a:p>
          <a:p>
            <a:r>
              <a:rPr lang="ru-RU" sz="2800" dirty="0" smtClean="0"/>
              <a:t>побуждать к радостным ощущениям от совместных активных действий.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Мама тоже была маленькой</a:t>
            </a:r>
            <a:endParaRPr lang="ru-RU" dirty="0"/>
          </a:p>
        </p:txBody>
      </p:sp>
      <p:pic>
        <p:nvPicPr>
          <p:cNvPr id="1027" name="Picture 3" descr="C:\Users\Пользователь\Desktop\детский сад\112NIKON\DSCN36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Выставка «Мама – рукодельница!»</a:t>
            </a:r>
            <a:endParaRPr lang="ru-RU" dirty="0"/>
          </a:p>
        </p:txBody>
      </p:sp>
      <p:pic>
        <p:nvPicPr>
          <p:cNvPr id="2050" name="Picture 2" descr="C:\Users\Пользователь\Desktop\детский сад\112NIKON\DSCN36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Песня в подарок                                                                   «Зореньки краше и солнца милей»</a:t>
            </a:r>
            <a:endParaRPr lang="ru-RU" sz="2800" dirty="0"/>
          </a:p>
        </p:txBody>
      </p:sp>
      <p:pic>
        <p:nvPicPr>
          <p:cNvPr id="3074" name="Picture 2" descr="C:\Users\Пользователь\Desktop\детский сад\112NIKON\DSCN36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Танец «Сюрприз для милой мамочки»</a:t>
            </a:r>
            <a:endParaRPr lang="ru-RU" sz="3600" dirty="0"/>
          </a:p>
        </p:txBody>
      </p:sp>
      <p:pic>
        <p:nvPicPr>
          <p:cNvPr id="4099" name="Picture 3" descr="C:\Users\Пользователь\Desktop\детский сад\112NIKON\DSCN36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Мы стихи прочтём для мамы                                    самые красивые</a:t>
            </a:r>
            <a:endParaRPr lang="ru-RU" sz="2800" dirty="0"/>
          </a:p>
        </p:txBody>
      </p:sp>
      <p:pic>
        <p:nvPicPr>
          <p:cNvPr id="5122" name="Picture 2" descr="C:\Users\Пользователь\Desktop\детский сад\112NIKON\DSCN36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Бабушка моя – самая главная Мама!</a:t>
            </a:r>
            <a:endParaRPr lang="ru-RU" sz="3200" dirty="0"/>
          </a:p>
        </p:txBody>
      </p:sp>
      <p:pic>
        <p:nvPicPr>
          <p:cNvPr id="6146" name="Picture 2" descr="C:\Users\Пользователь\Desktop\детский сад\112NIKON\DSCN36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Любят наши мамочки получать подарочки!</a:t>
            </a:r>
            <a:endParaRPr lang="ru-RU" sz="3600" dirty="0"/>
          </a:p>
        </p:txBody>
      </p:sp>
      <p:pic>
        <p:nvPicPr>
          <p:cNvPr id="7170" name="Picture 2" descr="C:\Users\Пользователь\Desktop\детский сад\112NIKON\DSCN37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</TotalTime>
  <Words>143</Words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Презентация заседания №2                                          семейного детско – родительского клуба «Мы семья»</vt:lpstr>
      <vt:lpstr>Цель: воспитание любви                                                                         и заботливого отношения к мамочке.</vt:lpstr>
      <vt:lpstr>Мама тоже была маленькой</vt:lpstr>
      <vt:lpstr>Выставка «Мама – рукодельница!»</vt:lpstr>
      <vt:lpstr>Песня в подарок                                                                   «Зореньки краше и солнца милей»</vt:lpstr>
      <vt:lpstr>Танец «Сюрприз для милой мамочки»</vt:lpstr>
      <vt:lpstr>Мы стихи прочтём для мамы                                    самые красивые</vt:lpstr>
      <vt:lpstr>Бабушка моя – самая главная Мама!</vt:lpstr>
      <vt:lpstr>Любят наши мамочки получать подарочки!</vt:lpstr>
      <vt:lpstr>Мамочка умеет играть на музыкальных инструментах</vt:lpstr>
      <vt:lpstr>Мамы тоже умеют учить стихи!</vt:lpstr>
      <vt:lpstr>Не попить ли нам чайку?</vt:lpstr>
      <vt:lpstr>Выставка рисунков                                                         «Мамочка и Я – лучшие друзья!»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заседания №2                                          семейного детско – родительского клуба «Мы семья»</dc:title>
  <dc:creator>Пользователь</dc:creator>
  <cp:lastModifiedBy>Пользователь</cp:lastModifiedBy>
  <cp:revision>10</cp:revision>
  <dcterms:created xsi:type="dcterms:W3CDTF">2016-12-05T01:44:05Z</dcterms:created>
  <dcterms:modified xsi:type="dcterms:W3CDTF">2016-12-13T15:09:13Z</dcterms:modified>
</cp:coreProperties>
</file>